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5BD603-E2B3-4D0B-88B3-4DBE8FF3CCC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45D740-BFD3-4416-B3AD-F198933F7D2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Грађанско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Заборављени лонац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Циљ: </a:t>
            </a:r>
            <a:r>
              <a:rPr lang="ru-RU" sz="2700" dirty="0" smtClean="0"/>
              <a:t>Размишљања </a:t>
            </a:r>
            <a:r>
              <a:rPr lang="ru-RU" sz="2700" dirty="0" smtClean="0"/>
              <a:t>о одговорности за ненамерно учињену </a:t>
            </a:r>
            <a:r>
              <a:rPr lang="ru-RU" sz="2700" dirty="0" smtClean="0"/>
              <a:t>штету</a:t>
            </a:r>
            <a:r>
              <a:rPr lang="ru-RU" sz="2700" dirty="0" smtClean="0"/>
              <a:t> </a:t>
            </a:r>
            <a:r>
              <a:rPr lang="ru-RU" sz="2700" dirty="0" smtClean="0"/>
              <a:t>и  санкцијама.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Као пример послужиће нам прича ,,Лонац’’.</a:t>
            </a:r>
            <a:endParaRPr lang="en-US" dirty="0"/>
          </a:p>
        </p:txBody>
      </p:sp>
      <p:pic>
        <p:nvPicPr>
          <p:cNvPr id="4098" name="Picture 2" descr="KORKMAZ niski inox lonac s poklopcem | ŽutiKlik web shop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50820"/>
            <a:ext cx="3714750" cy="4254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Прича ,,Лонац’’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Зоранова породица има два пса. Зоран учествује у свему у бризи око њих, али им још до сада није спремао оброк. Само је гледао како то тата ради. У </a:t>
            </a:r>
            <a:r>
              <a:rPr lang="ru-RU" dirty="0" smtClean="0"/>
              <a:t>лонцу</a:t>
            </a:r>
            <a:r>
              <a:rPr lang="ru-RU" dirty="0" smtClean="0"/>
              <a:t>. После је заједно са татом уживао гледајући како пси једу и захваљују се на оброку. У суботу је отац са мајком отишао до града. Зоран је знао где су коске за псе. Ставио их је у лонац, </a:t>
            </a:r>
            <a:r>
              <a:rPr lang="ru-RU" dirty="0" smtClean="0"/>
              <a:t>поклопио </a:t>
            </a:r>
            <a:r>
              <a:rPr lang="ru-RU" dirty="0" smtClean="0"/>
              <a:t>и укључио ринглу. Утом је звонио телефон. Прво је причао и причао са Бобаном, а онда му је овај рекао да би било најбоље да се нађу. На мини игралишту, недалеко од Зоранове куће. За 5 минута другари су били заједно... Једног трена, Зоран се сетио лонца и у трку одлетео кући. Кроз прозоре је већ куљао густи, црни дим... Лонац </a:t>
            </a:r>
            <a:r>
              <a:rPr lang="ru-RU" dirty="0" smtClean="0"/>
              <a:t>се црнио. Свуда </a:t>
            </a:r>
            <a:r>
              <a:rPr lang="ru-RU" dirty="0" smtClean="0"/>
              <a:t>на зиду у кухињи су биле огромне масне флеке... Зорану клецнуше колена...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Усмено одговори на ова питања: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Шта мислите како су реаговали родитељи када су се вратили?</a:t>
            </a:r>
          </a:p>
          <a:p>
            <a:r>
              <a:rPr lang="sr-Cyrl-RS" dirty="0" smtClean="0"/>
              <a:t>Да ли су казнили Зорана?</a:t>
            </a:r>
          </a:p>
          <a:p>
            <a:r>
              <a:rPr lang="sr-Cyrl-RS" dirty="0" smtClean="0"/>
              <a:t>Где је Зоран погрешио?</a:t>
            </a:r>
          </a:p>
          <a:p>
            <a:r>
              <a:rPr lang="sr-Cyrl-RS" dirty="0" smtClean="0"/>
              <a:t>Шта би ти радио?</a:t>
            </a:r>
          </a:p>
          <a:p>
            <a:r>
              <a:rPr lang="sr-Cyrl-RS" dirty="0" smtClean="0"/>
              <a:t>Шта би радили твоји родитељи?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 заборави: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Када нешто спремаш, увек навиј сат као подсетник.</a:t>
            </a:r>
          </a:p>
          <a:p>
            <a:r>
              <a:rPr lang="sr-Cyrl-RS" dirty="0" smtClean="0"/>
              <a:t>Пази на особине материјала и пренос топлоте.</a:t>
            </a:r>
          </a:p>
          <a:p>
            <a:r>
              <a:rPr lang="sr-Cyrl-RS" dirty="0" smtClean="0"/>
              <a:t>Сети се како се вода брзо загева и испарава.</a:t>
            </a:r>
          </a:p>
          <a:p>
            <a:r>
              <a:rPr lang="sr-Cyrl-RS" dirty="0" smtClean="0"/>
              <a:t>Ако спремаш чај или грејеш млеко, најбоље је да будеш поред док не завршиш спремање.</a:t>
            </a:r>
          </a:p>
          <a:p>
            <a:r>
              <a:rPr lang="sr-Cyrl-RS" dirty="0" smtClean="0"/>
              <a:t>Важни телефони: полиција 192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                              ватрогасци 193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                              хитна помоћ 194</a:t>
            </a:r>
          </a:p>
          <a:p>
            <a:r>
              <a:rPr lang="sr-Cyrl-RS" dirty="0" smtClean="0"/>
              <a:t>                               мамин и татин.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Савети: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Да не би смо дошли у нежељену ситуацију, спремајте оно за шта нам не треба топлота:лимунада, </a:t>
            </a:r>
            <a:r>
              <a:rPr lang="sr-Cyrl-RS" dirty="0" smtClean="0"/>
              <a:t>сок, воћна салата, сендвичи</a:t>
            </a:r>
            <a:r>
              <a:rPr lang="sr-Cyrl-RS" dirty="0" smtClean="0"/>
              <a:t>...</a:t>
            </a:r>
          </a:p>
          <a:p>
            <a:r>
              <a:rPr lang="sr-Cyrl-RS" dirty="0" smtClean="0"/>
              <a:t>Поспреми собу;</a:t>
            </a:r>
          </a:p>
          <a:p>
            <a:r>
              <a:rPr lang="sr-Cyrl-RS" dirty="0" smtClean="0"/>
              <a:t>Научи да певаш или свираш;</a:t>
            </a:r>
          </a:p>
          <a:p>
            <a:r>
              <a:rPr lang="sr-Cyrl-RS" dirty="0" smtClean="0"/>
              <a:t>Када те нешто питају, одговарај на енглеском језику.</a:t>
            </a:r>
          </a:p>
          <a:p>
            <a:r>
              <a:rPr lang="sr-Cyrl-RS" dirty="0" smtClean="0"/>
              <a:t> Остала  безбедна изненађења смисли сам.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353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Грађанско васпитање</vt:lpstr>
      <vt:lpstr>Циљ: Размишљања о одговорности за ненамерно учињену штету и  санкцијама.   </vt:lpstr>
      <vt:lpstr>Прича ,,Лонац’’</vt:lpstr>
      <vt:lpstr>Усмено одговори на ова питања:</vt:lpstr>
      <vt:lpstr>Не заборави:</vt:lpstr>
      <vt:lpstr> Савети: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Грађанско васпитање</dc:title>
  <dc:creator>Korisnik</dc:creator>
  <cp:lastModifiedBy>Korisnik</cp:lastModifiedBy>
  <cp:revision>1</cp:revision>
  <dcterms:created xsi:type="dcterms:W3CDTF">2020-05-08T08:14:33Z</dcterms:created>
  <dcterms:modified xsi:type="dcterms:W3CDTF">2020-05-08T08:50:39Z</dcterms:modified>
</cp:coreProperties>
</file>